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Lexend"/>
      <p:regular r:id="rId19"/>
      <p:bold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079CF1-718C-47F3-87F8-08582CC3CCFB}">
  <a:tblStyle styleId="{81079CF1-718C-47F3-87F8-08582CC3CC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-bold.fntdata"/><Relationship Id="rId11" Type="http://schemas.openxmlformats.org/officeDocument/2006/relationships/slide" Target="slides/slide5.xml"/><Relationship Id="rId22" Type="http://schemas.openxmlformats.org/officeDocument/2006/relationships/font" Target="fonts/Oswald-bold.fntdata"/><Relationship Id="rId10" Type="http://schemas.openxmlformats.org/officeDocument/2006/relationships/slide" Target="slides/slide4.xml"/><Relationship Id="rId21" Type="http://schemas.openxmlformats.org/officeDocument/2006/relationships/font" Target="fonts/Oswal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Lexend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074353ec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074353ec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036f0225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036f0225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074353ec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074353ec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074353ec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074353ec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036f0225a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036f0225a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074353ec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074353ec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074353ec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074353ec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074353ec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074353ec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036f0225a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036f0225a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074353ec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074353ec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036f0225a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036f0225a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6.jp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RecipeRealm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9925" y="1989950"/>
            <a:ext cx="8520600" cy="19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Recipe Management Web Application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Rohan Mehta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Frederick Phillip Javier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Ammar Alquran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Component Detail" id="56" name="Google Shape;56;p13"/>
          <p:cNvPicPr preferRelativeResize="0"/>
          <p:nvPr/>
        </p:nvPicPr>
        <p:blipFill rotWithShape="1">
          <a:blip r:embed="rId3">
            <a:alphaModFix/>
          </a:blip>
          <a:srcRect b="20500" l="0" r="0" t="3655"/>
          <a:stretch/>
        </p:blipFill>
        <p:spPr>
          <a:xfrm>
            <a:off x="5081875" y="1570275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050" y="1570275"/>
            <a:ext cx="2126049" cy="119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58" name="Google Shape;58;p13"/>
          <p:cNvPicPr preferRelativeResize="0"/>
          <p:nvPr/>
        </p:nvPicPr>
        <p:blipFill rotWithShape="1">
          <a:blip r:embed="rId5">
            <a:alphaModFix/>
          </a:blip>
          <a:srcRect b="0" l="0" r="3344" t="0"/>
          <a:stretch/>
        </p:blipFill>
        <p:spPr>
          <a:xfrm>
            <a:off x="4507575" y="132452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59" name="Google Shape;59;p13"/>
          <p:cNvPicPr preferRelativeResize="0"/>
          <p:nvPr/>
        </p:nvPicPr>
        <p:blipFill rotWithShape="1">
          <a:blip r:embed="rId6">
            <a:alphaModFix/>
          </a:blip>
          <a:srcRect b="0" l="0" r="19980" t="0"/>
          <a:stretch/>
        </p:blipFill>
        <p:spPr>
          <a:xfrm>
            <a:off x="8045401" y="2074525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descr="Mobile View" id="60" name="Google Shape;60;p13"/>
          <p:cNvPicPr preferRelativeResize="0"/>
          <p:nvPr/>
        </p:nvPicPr>
        <p:blipFill rotWithShape="1">
          <a:blip r:embed="rId7">
            <a:alphaModFix/>
          </a:blip>
          <a:srcRect b="16352" l="-384" r="23473" t="0"/>
          <a:stretch/>
        </p:blipFill>
        <p:spPr>
          <a:xfrm>
            <a:off x="8095775" y="2262350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5774" y="2316525"/>
            <a:ext cx="872700" cy="79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Insights/Contributions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29" name="Google Shape;129;p22"/>
          <p:cNvGraphicFramePr/>
          <p:nvPr/>
        </p:nvGraphicFramePr>
        <p:xfrm>
          <a:off x="952500" y="144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{81079CF1-718C-47F3-87F8-08582CC3CCFB}</a:tableStyleId>
              </a:tblPr>
              <a:tblGrid>
                <a:gridCol w="2413000"/>
                <a:gridCol w="2413000"/>
                <a:gridCol w="2413000"/>
              </a:tblGrid>
              <a:tr h="52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Rohan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Frederick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Ammar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252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Developed front-end components, developed back-end server-side logic, helped design and implement the database schema</a:t>
                      </a:r>
                      <a:b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High level design of entities/tables, ER diagram, report/documentation, helped with database design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Front end functionality, database schema construction, lead presenter, report/documentation with reference list formatting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3384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latin typeface="Lexend"/>
                <a:ea typeface="Lexend"/>
                <a:cs typeface="Lexend"/>
                <a:sym typeface="Lexend"/>
              </a:rPr>
              <a:t>DEMO</a:t>
            </a:r>
            <a:endParaRPr b="1" sz="9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003" y="470550"/>
            <a:ext cx="2914001" cy="29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802450" y="3413775"/>
            <a:ext cx="35391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Questions For Us?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7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Objective</a:t>
            </a:r>
            <a:endParaRPr sz="4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53800" y="1503525"/>
            <a:ext cx="445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Problem: Recipes are hard to manage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Solution: Develop a web application for creating, searching, and managing recipes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075" y="527525"/>
            <a:ext cx="2587224" cy="4088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34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Tech Stack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925" y="1642625"/>
            <a:ext cx="1925202" cy="120325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843775" y="3202950"/>
            <a:ext cx="2142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DATABASE</a:t>
            </a:r>
            <a:endParaRPr sz="24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0" y="1719875"/>
            <a:ext cx="2257050" cy="14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11675" y="3202950"/>
            <a:ext cx="2142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FRONT END</a:t>
            </a:r>
            <a:endParaRPr sz="24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4325" y="1982151"/>
            <a:ext cx="1566674" cy="958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2554163" y="3202950"/>
            <a:ext cx="2142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BACK END</a:t>
            </a:r>
            <a:endParaRPr sz="24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7150" y="2078800"/>
            <a:ext cx="2257050" cy="6843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4610188" y="3202950"/>
            <a:ext cx="2142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BACK END</a:t>
            </a:r>
            <a:endParaRPr sz="24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23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Project High-Level Design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Recipe management system: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24" y="1602925"/>
            <a:ext cx="5872925" cy="330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2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Database Design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ER Diagram: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025" y="1286502"/>
            <a:ext cx="4211950" cy="3447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12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Normalization of Tables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26842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Tables in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3NF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725" y="863550"/>
            <a:ext cx="4723751" cy="423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Results/Application Interface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50" y="1328275"/>
            <a:ext cx="4311350" cy="27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28275"/>
            <a:ext cx="4329821" cy="27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Results/Application Interface, cont.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00" y="1349900"/>
            <a:ext cx="4139075" cy="27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025" y="1349900"/>
            <a:ext cx="4067800" cy="27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Results/Application Interface, cont.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50" y="1486950"/>
            <a:ext cx="4261500" cy="26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125" y="1488725"/>
            <a:ext cx="4261500" cy="2671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